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7" r:id="rId4"/>
    <p:sldId id="268" r:id="rId5"/>
    <p:sldId id="266" r:id="rId6"/>
    <p:sldId id="257" r:id="rId7"/>
    <p:sldId id="258" r:id="rId8"/>
    <p:sldId id="264" r:id="rId9"/>
    <p:sldId id="265" r:id="rId10"/>
    <p:sldId id="259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2AB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F5F596E-4A9B-4BA0-979A-9A2CBD98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>
            <a:extLst>
              <a:ext uri="{FF2B5EF4-FFF2-40B4-BE49-F238E27FC236}">
                <a16:creationId xmlns:a16="http://schemas.microsoft.com/office/drawing/2014/main" id="{DAA13F95-5D36-4BE9-A2BC-50DA0E83466E}"/>
              </a:ext>
            </a:extLst>
          </p:cNvPr>
          <p:cNvSpPr txBox="1">
            <a:spLocks/>
          </p:cNvSpPr>
          <p:nvPr/>
        </p:nvSpPr>
        <p:spPr>
          <a:xfrm>
            <a:off x="677334" y="62966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3D MODELY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662D1C6-F405-4F37-BECC-8C7C83D3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0105">
            <a:off x="371583" y="2048778"/>
            <a:ext cx="2724543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CA859F7-0C2F-4FBA-878D-4080C6D0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0598">
            <a:off x="6136607" y="412883"/>
            <a:ext cx="2603803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6E62114-F931-4233-B290-6A1DFD80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9186">
            <a:off x="6004277" y="3533827"/>
            <a:ext cx="2463508" cy="247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5A1572B-D822-40AD-84D1-3EB5C3263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0186">
            <a:off x="3737070" y="2041710"/>
            <a:ext cx="2139147" cy="2289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870F131-FE70-4923-A2BB-63FBF50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5913">
            <a:off x="2456556" y="4388553"/>
            <a:ext cx="2027383" cy="2331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10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0E986A-1A8A-4BC9-ACE7-E521291F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WEBOVÝCH STRÁNEK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2C986AF-935F-4A31-8256-AB2C84A10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3399" y="203945"/>
            <a:ext cx="1673617" cy="167361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B3A2079-79C1-4CEF-9CD4-984F9161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0" y="4927601"/>
            <a:ext cx="4341682" cy="79933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B44FDED1-5EFF-4338-8495-242C57F0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02" y="1784351"/>
            <a:ext cx="4181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6584BF-F3B1-47D3-865F-9AD852C8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60AE0B7-DF89-46E1-AB7F-2E6FFA0C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72" y="128144"/>
            <a:ext cx="1685852" cy="168585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C53A38F-34D9-4E57-A8F4-8FCE928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69" y="3429000"/>
            <a:ext cx="3453148" cy="3460196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2CB0372-9BC5-4E77-A207-DAB85EB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463" y="2581755"/>
            <a:ext cx="3810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8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uritní projekt - video">
            <a:hlinkClick r:id="" action="ppaction://media"/>
            <a:extLst>
              <a:ext uri="{FF2B5EF4-FFF2-40B4-BE49-F238E27FC236}">
                <a16:creationId xmlns:a16="http://schemas.microsoft.com/office/drawing/2014/main" id="{19988B12-195B-4808-BAE7-F4AF51693D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4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>
            <a:extLst>
              <a:ext uri="{FF2B5EF4-FFF2-40B4-BE49-F238E27FC236}">
                <a16:creationId xmlns:a16="http://schemas.microsoft.com/office/drawing/2014/main" id="{F9D21494-DDC9-4497-ACA4-62EA4AAA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3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C8898-A108-4D4E-8F86-1BCB413C3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0" b="26727"/>
          <a:stretch/>
        </p:blipFill>
        <p:spPr>
          <a:xfrm>
            <a:off x="419889" y="660764"/>
            <a:ext cx="3858496" cy="5109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6200586-F242-448F-BBC1-3CC1F9A60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3" t="3547" r="503" b="33823"/>
          <a:stretch/>
        </p:blipFill>
        <p:spPr>
          <a:xfrm>
            <a:off x="4966283" y="660764"/>
            <a:ext cx="3965198" cy="5110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88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Nadpis 1">
            <a:extLst>
              <a:ext uri="{FF2B5EF4-FFF2-40B4-BE49-F238E27FC236}">
                <a16:creationId xmlns:a16="http://schemas.microsoft.com/office/drawing/2014/main" id="{656CF739-57FA-4511-B779-AA6BE3A8250C}"/>
              </a:ext>
            </a:extLst>
          </p:cNvPr>
          <p:cNvSpPr txBox="1">
            <a:spLocks/>
          </p:cNvSpPr>
          <p:nvPr/>
        </p:nvSpPr>
        <p:spPr>
          <a:xfrm>
            <a:off x="677334" y="6435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DETAILNÍ POPIS PROJEKTU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99B45478-0AC6-4C37-BCD0-069595B0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5" y="3892258"/>
            <a:ext cx="2342362" cy="2563071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0749FD03-7939-466F-BE6D-03A23610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61636" y="1484762"/>
            <a:ext cx="2264241" cy="2264241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1EA83BD8-19E3-4353-9DF4-12C1E3B6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72519">
            <a:off x="4153735" y="1359320"/>
            <a:ext cx="2782833" cy="2782833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8577AC49-EC90-4424-A06A-7C25AFDCE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815" y="4649456"/>
            <a:ext cx="2081668" cy="1509209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C3F99014-5D99-4497-B415-8CAC170C1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484" y="2486108"/>
            <a:ext cx="3043878" cy="30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D6AA3E53-5DDD-408F-8A6C-DCAE73B99865}"/>
              </a:ext>
            </a:extLst>
          </p:cNvPr>
          <p:cNvSpPr txBox="1">
            <a:spLocks/>
          </p:cNvSpPr>
          <p:nvPr/>
        </p:nvSpPr>
        <p:spPr>
          <a:xfrm>
            <a:off x="677334" y="6307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UKÁZKA ZAPOJENÍ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E2DEAE-1D67-40F3-B749-6861CB7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04" y="961573"/>
            <a:ext cx="4331698" cy="29498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1A24298-3DE7-4FEE-8DC7-F0002D5CD14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7554" r="3146" b="11430"/>
          <a:stretch/>
        </p:blipFill>
        <p:spPr>
          <a:xfrm>
            <a:off x="542710" y="4134722"/>
            <a:ext cx="5792572" cy="2617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D8724C5A-32CB-49A5-A896-A468D7172543}"/>
              </a:ext>
            </a:extLst>
          </p:cNvPr>
          <p:cNvSpPr txBox="1">
            <a:spLocks/>
          </p:cNvSpPr>
          <p:nvPr/>
        </p:nvSpPr>
        <p:spPr>
          <a:xfrm>
            <a:off x="6616740" y="508054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2800" dirty="0">
                <a:solidFill>
                  <a:srgbClr val="90C226"/>
                </a:solidFill>
              </a:rPr>
              <a:t>Původní zapojení</a:t>
            </a:r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0E635446-E003-418E-84D8-4E4580CB220C}"/>
              </a:ext>
            </a:extLst>
          </p:cNvPr>
          <p:cNvSpPr txBox="1">
            <a:spLocks/>
          </p:cNvSpPr>
          <p:nvPr/>
        </p:nvSpPr>
        <p:spPr>
          <a:xfrm>
            <a:off x="1453141" y="222934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2800" dirty="0">
                <a:solidFill>
                  <a:schemeClr val="accent1">
                    <a:lumMod val="75000"/>
                  </a:schemeClr>
                </a:solidFill>
              </a:rPr>
              <a:t>Nynější zapojení</a:t>
            </a:r>
          </a:p>
        </p:txBody>
      </p:sp>
    </p:spTree>
    <p:extLst>
      <p:ext uri="{BB962C8B-B14F-4D97-AF65-F5344CB8AC3E}">
        <p14:creationId xmlns:p14="http://schemas.microsoft.com/office/powerpoint/2010/main" val="199314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68E83E1B-9230-4767-9D8F-B79A136C1548}"/>
              </a:ext>
            </a:extLst>
          </p:cNvPr>
          <p:cNvSpPr txBox="1">
            <a:spLocks/>
          </p:cNvSpPr>
          <p:nvPr/>
        </p:nvSpPr>
        <p:spPr>
          <a:xfrm>
            <a:off x="677334" y="6334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ROZPOČET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B4BCFC4-A47E-46C2-9EA3-70BDD89D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340528"/>
            <a:ext cx="8382808" cy="3164565"/>
          </a:xfrm>
          <a:prstGeom prst="rect">
            <a:avLst/>
          </a:prstGeo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01D2AFB8-44BA-4214-8DC6-8B78E78576C4}"/>
              </a:ext>
            </a:extLst>
          </p:cNvPr>
          <p:cNvSpPr txBox="1">
            <a:spLocks/>
          </p:cNvSpPr>
          <p:nvPr/>
        </p:nvSpPr>
        <p:spPr>
          <a:xfrm>
            <a:off x="1299518" y="19542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2400" dirty="0">
                <a:solidFill>
                  <a:srgbClr val="90C226"/>
                </a:solidFill>
              </a:rPr>
              <a:t>Nynější rozpočet			     	Původní rozpočet</a:t>
            </a:r>
          </a:p>
        </p:txBody>
      </p:sp>
    </p:spTree>
    <p:extLst>
      <p:ext uri="{BB962C8B-B14F-4D97-AF65-F5344CB8AC3E}">
        <p14:creationId xmlns:p14="http://schemas.microsoft.com/office/powerpoint/2010/main" val="53066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0CF9D19-E517-40F9-A3F5-00FD0393A81D}"/>
              </a:ext>
            </a:extLst>
          </p:cNvPr>
          <p:cNvSpPr txBox="1">
            <a:spLocks/>
          </p:cNvSpPr>
          <p:nvPr/>
        </p:nvSpPr>
        <p:spPr>
          <a:xfrm>
            <a:off x="677334" y="635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ZDROJOVÉ KÓDY A PRINCIP KOMUNIKACE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F21B76F-E96C-4EBC-85B2-DD32BDA82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31" y="2288383"/>
            <a:ext cx="8596312" cy="2639218"/>
          </a:xfrm>
        </p:spPr>
      </p:pic>
    </p:spTree>
    <p:extLst>
      <p:ext uri="{BB962C8B-B14F-4D97-AF65-F5344CB8AC3E}">
        <p14:creationId xmlns:p14="http://schemas.microsoft.com/office/powerpoint/2010/main" val="258948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EE66D4C1-2B92-4992-BD16-CEE8976C3C6B}"/>
              </a:ext>
            </a:extLst>
          </p:cNvPr>
          <p:cNvSpPr txBox="1">
            <a:spLocks/>
          </p:cNvSpPr>
          <p:nvPr/>
        </p:nvSpPr>
        <p:spPr>
          <a:xfrm>
            <a:off x="677334" y="63341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>
                <a:solidFill>
                  <a:srgbClr val="90C226"/>
                </a:solidFill>
              </a:rPr>
              <a:t>NÁZORNÁ UKÁZKA</a:t>
            </a:r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2FD953B2-5244-49E7-979F-AAA1B873A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395" y="1796176"/>
            <a:ext cx="6900332" cy="3881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4001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Faz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32</Words>
  <Application>Microsoft Office PowerPoint</Application>
  <PresentationFormat>Širokoúhlá obrazovka</PresentationFormat>
  <Paragraphs>11</Paragraphs>
  <Slides>12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Fazeta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UKÁZKA WEBOVÝCH STRÁNEK</vt:lpstr>
      <vt:lpstr>ZÁVĚR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Benjamin Smutny</dc:creator>
  <cp:lastModifiedBy>Benjamin Smutny</cp:lastModifiedBy>
  <cp:revision>22</cp:revision>
  <dcterms:created xsi:type="dcterms:W3CDTF">2021-05-09T17:30:58Z</dcterms:created>
  <dcterms:modified xsi:type="dcterms:W3CDTF">2021-05-14T17:59:39Z</dcterms:modified>
</cp:coreProperties>
</file>